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80CC38-A7F7-4A64-9A90-6F1C8D86D58C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F9BDF4-6745-4316-8C8D-7D7EBEC4A28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3374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04B1D49-D70C-466E-B2A9-860F26B87A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7181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8D6276-F8C7-4E40-8014-B7D71D4473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659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83C9D6-625F-4AD4-ABE8-0FB78F7434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681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019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318F48-DDD8-43F6-ADE3-2278D6F5A8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067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55834F-5901-44D3-8C19-6EEE1F7BCE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054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E738C2-247B-4F1C-A217-6917958C94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2258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382BC5-E5C4-410B-BE34-1F86DDBA84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396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5B060C-5ABD-437B-A213-D1D9D591C0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141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A54F19-2CCA-47AD-89DA-C7AED8B66F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5112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43785C-E4DB-40A0-B88F-BAAC2969A8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698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All praise to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	</a:t>
            </a:r>
            <a:r>
              <a:rPr lang="en-GB" dirty="0" smtClean="0"/>
              <a:t>who </a:t>
            </a:r>
            <a:r>
              <a:rPr lang="en-GB" dirty="0"/>
              <a:t>prepares me to </a:t>
            </a:r>
            <a:r>
              <a:rPr lang="en-GB" dirty="0" smtClean="0"/>
              <a:t>fight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for he is my fortress,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the </a:t>
            </a:r>
            <a:r>
              <a:rPr lang="en-GB" dirty="0"/>
              <a:t>rock of my might.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, why care for mortals,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whose </a:t>
            </a:r>
            <a:r>
              <a:rPr lang="en-GB" dirty="0"/>
              <a:t>brief earthly </a:t>
            </a:r>
            <a:r>
              <a:rPr lang="en-GB" dirty="0" smtClean="0"/>
              <a:t>stay</a:t>
            </a:r>
            <a:endParaRPr lang="en-NZ" dirty="0"/>
          </a:p>
          <a:p>
            <a:r>
              <a:rPr lang="en-GB" dirty="0"/>
              <a:t>		is like fleeting shadows,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soon </a:t>
            </a:r>
            <a:r>
              <a:rPr lang="en-GB" dirty="0"/>
              <a:t>passing away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part the heavens, </a:t>
            </a:r>
            <a:endParaRPr lang="en-GB" dirty="0" smtClean="0"/>
          </a:p>
          <a:p>
            <a:r>
              <a:rPr lang="en-GB" dirty="0" smtClean="0"/>
              <a:t>			reach </a:t>
            </a:r>
            <a:r>
              <a:rPr lang="en-GB" dirty="0"/>
              <a:t>down from on </a:t>
            </a:r>
            <a:r>
              <a:rPr lang="en-GB" dirty="0" smtClean="0"/>
              <a:t>high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touch mountains with smoke,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flash </a:t>
            </a:r>
            <a:r>
              <a:rPr lang="en-GB" dirty="0"/>
              <a:t>your fire </a:t>
            </a:r>
            <a:r>
              <a:rPr lang="en-GB" dirty="0" smtClean="0"/>
              <a:t>in </a:t>
            </a:r>
            <a:r>
              <a:rPr lang="en-GB" dirty="0"/>
              <a:t>the sky.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, save me from those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who </a:t>
            </a:r>
            <a:r>
              <a:rPr lang="en-GB" dirty="0"/>
              <a:t>deal only in </a:t>
            </a:r>
            <a:r>
              <a:rPr lang="en-GB" dirty="0" smtClean="0"/>
              <a:t>lies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their hands are deceitful, </a:t>
            </a:r>
          </a:p>
          <a:p>
            <a:r>
              <a:rPr lang="en-GB" dirty="0" smtClean="0"/>
              <a:t>			your </a:t>
            </a:r>
            <a:r>
              <a:rPr lang="en-GB" dirty="0"/>
              <a:t>ways they </a:t>
            </a:r>
            <a:r>
              <a:rPr lang="en-GB" dirty="0" smtClean="0"/>
              <a:t>despise.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I’ll </a:t>
            </a:r>
            <a:r>
              <a:rPr lang="en-GB" dirty="0"/>
              <a:t>sing a new song on a </a:t>
            </a:r>
            <a:endParaRPr lang="en-GB" dirty="0" smtClean="0"/>
          </a:p>
          <a:p>
            <a:r>
              <a:rPr lang="en-GB" dirty="0" smtClean="0"/>
              <a:t>			harp </a:t>
            </a:r>
            <a:r>
              <a:rPr lang="en-GB" dirty="0"/>
              <a:t>of ten strings.</a:t>
            </a:r>
            <a:endParaRPr lang="en-NZ" dirty="0"/>
          </a:p>
          <a:p>
            <a:r>
              <a:rPr lang="en-GB" dirty="0"/>
              <a:t>		Lord, you are the one who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gives </a:t>
            </a:r>
            <a:r>
              <a:rPr lang="en-GB" dirty="0" err="1"/>
              <a:t>vict’ry</a:t>
            </a:r>
            <a:r>
              <a:rPr lang="en-GB" dirty="0"/>
              <a:t> to kings.</a:t>
            </a:r>
            <a:endParaRPr lang="en-NZ" dirty="0"/>
          </a:p>
          <a:p>
            <a:r>
              <a:rPr lang="en-GB" dirty="0"/>
              <a:t>	Your hand keeps me safe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from </a:t>
            </a:r>
            <a:r>
              <a:rPr lang="en-GB" dirty="0"/>
              <a:t>the foes’ deadly sword.</a:t>
            </a:r>
            <a:endParaRPr lang="en-NZ" dirty="0"/>
          </a:p>
          <a:p>
            <a:r>
              <a:rPr lang="en-GB" dirty="0"/>
              <a:t>		Deliver me from the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deceitful</a:t>
            </a:r>
            <a:r>
              <a:rPr lang="en-GB" dirty="0"/>
              <a:t>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405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Our </a:t>
            </a:r>
            <a:r>
              <a:rPr lang="en-GB" dirty="0"/>
              <a:t>children will blossom </a:t>
            </a:r>
            <a:endParaRPr lang="en-GB" dirty="0" smtClean="0"/>
          </a:p>
          <a:p>
            <a:r>
              <a:rPr lang="en-GB" dirty="0" smtClean="0"/>
              <a:t>			in </a:t>
            </a:r>
            <a:r>
              <a:rPr lang="en-GB" dirty="0"/>
              <a:t>beauty and grace.</a:t>
            </a:r>
            <a:endParaRPr lang="en-NZ" dirty="0"/>
          </a:p>
          <a:p>
            <a:r>
              <a:rPr lang="en-GB" dirty="0"/>
              <a:t>		Our barns will be filled,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sheep </a:t>
            </a:r>
            <a:r>
              <a:rPr lang="en-GB" dirty="0"/>
              <a:t>and cattle increase.</a:t>
            </a:r>
            <a:endParaRPr lang="en-NZ" dirty="0"/>
          </a:p>
          <a:p>
            <a:r>
              <a:rPr lang="en-GB" dirty="0"/>
              <a:t>	No cry of distress in our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streets </a:t>
            </a:r>
            <a:r>
              <a:rPr lang="en-GB" dirty="0"/>
              <a:t>will be heard.</a:t>
            </a:r>
            <a:endParaRPr lang="en-NZ" dirty="0"/>
          </a:p>
          <a:p>
            <a:r>
              <a:rPr lang="en-GB" dirty="0"/>
              <a:t>		How blest are the people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whose </a:t>
            </a:r>
            <a:r>
              <a:rPr lang="en-GB" dirty="0"/>
              <a:t>God is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7801" y="5900438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(#354511)</a:t>
            </a:r>
            <a:endParaRPr lang="en-NZ" sz="1000" i="1" dirty="0"/>
          </a:p>
          <a:p>
            <a:pPr algn="r"/>
            <a:r>
              <a:rPr lang="en-GB" sz="1000" dirty="0"/>
              <a:t>Text: Helen </a:t>
            </a:r>
            <a:r>
              <a:rPr lang="en-GB" sz="1000" dirty="0" err="1"/>
              <a:t>Otte</a:t>
            </a:r>
            <a:r>
              <a:rPr lang="en-GB" sz="1000" dirty="0"/>
              <a:t>, 1985, © Faith Alive Christian Resources, 1987, alt.</a:t>
            </a:r>
            <a:endParaRPr lang="en-NZ" sz="1000" dirty="0"/>
          </a:p>
          <a:p>
            <a:pPr algn="r"/>
            <a:r>
              <a:rPr lang="en-GB" sz="1000" dirty="0"/>
              <a:t>Tune: Welsh melody, adapt. 1839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59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6</cp:revision>
  <cp:lastPrinted>1601-01-01T00:00:00Z</cp:lastPrinted>
  <dcterms:created xsi:type="dcterms:W3CDTF">2014-02-26T08:51:38Z</dcterms:created>
  <dcterms:modified xsi:type="dcterms:W3CDTF">2014-04-03T09:14:33Z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